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8" r:id="rId4"/>
    <p:sldId id="261" r:id="rId5"/>
    <p:sldId id="262" r:id="rId6"/>
    <p:sldId id="263" r:id="rId7"/>
    <p:sldId id="264" r:id="rId8"/>
    <p:sldId id="265" r:id="rId9"/>
    <p:sldId id="266" r:id="rId10"/>
    <p:sldId id="278" r:id="rId11"/>
    <p:sldId id="267" r:id="rId12"/>
    <p:sldId id="268" r:id="rId13"/>
    <p:sldId id="269" r:id="rId14"/>
    <p:sldId id="260" r:id="rId15"/>
    <p:sldId id="270" r:id="rId16"/>
    <p:sldId id="271" r:id="rId17"/>
    <p:sldId id="272" r:id="rId18"/>
    <p:sldId id="273" r:id="rId19"/>
    <p:sldId id="274"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1011196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F3D592-91CD-4068-BC0D-BDE19D22F654}"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3001699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41277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59107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939496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4206343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2769890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296565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252926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7673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30905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3D592-91CD-4068-BC0D-BDE19D22F654}"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53904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F3D592-91CD-4068-BC0D-BDE19D22F654}" type="datetimeFigureOut">
              <a:rPr lang="en-IN" smtClean="0"/>
              <a:t>10-05-2022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1090114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148310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2116441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1F3D592-91CD-4068-BC0D-BDE19D22F654}" type="datetimeFigureOut">
              <a:rPr lang="en-IN" smtClean="0"/>
              <a:t>10-05-2022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3027323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1F3D592-91CD-4068-BC0D-BDE19D22F654}" type="datetimeFigureOut">
              <a:rPr lang="en-IN" smtClean="0"/>
              <a:t>10-05-2022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254D64B-9171-496F-AD91-91E1A3CF2480}" type="slidenum">
              <a:rPr lang="en-IN" smtClean="0"/>
              <a:t>‹#›</a:t>
            </a:fld>
            <a:endParaRPr lang="en-IN"/>
          </a:p>
        </p:txBody>
      </p:sp>
    </p:spTree>
    <p:extLst>
      <p:ext uri="{BB962C8B-B14F-4D97-AF65-F5344CB8AC3E}">
        <p14:creationId xmlns:p14="http://schemas.microsoft.com/office/powerpoint/2010/main" val="154426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1F3D592-91CD-4068-BC0D-BDE19D22F654}" type="datetimeFigureOut">
              <a:rPr lang="en-IN" smtClean="0"/>
              <a:t>10-05-2022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254D64B-9171-496F-AD91-91E1A3CF2480}" type="slidenum">
              <a:rPr lang="en-IN" smtClean="0"/>
              <a:t>‹#›</a:t>
            </a:fld>
            <a:endParaRPr lang="en-IN"/>
          </a:p>
        </p:txBody>
      </p:sp>
    </p:spTree>
    <p:extLst>
      <p:ext uri="{BB962C8B-B14F-4D97-AF65-F5344CB8AC3E}">
        <p14:creationId xmlns:p14="http://schemas.microsoft.com/office/powerpoint/2010/main" val="295021493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0C0B-C33D-157A-6BBA-ECAE41F9F38E}"/>
              </a:ext>
            </a:extLst>
          </p:cNvPr>
          <p:cNvSpPr>
            <a:spLocks noGrp="1"/>
          </p:cNvSpPr>
          <p:nvPr>
            <p:ph type="ctrTitle"/>
          </p:nvPr>
        </p:nvSpPr>
        <p:spPr>
          <a:xfrm>
            <a:off x="1154955" y="738781"/>
            <a:ext cx="8825658" cy="2487706"/>
          </a:xfrm>
        </p:spPr>
        <p:txBody>
          <a:bodyPr/>
          <a:lstStyle/>
          <a:p>
            <a:r>
              <a:rPr lang="en-US" sz="4800" dirty="0"/>
              <a:t>ACCOUNT MANAGEMENT SYSTEM</a:t>
            </a:r>
            <a:endParaRPr lang="en-IN" sz="4800" dirty="0"/>
          </a:p>
        </p:txBody>
      </p:sp>
      <p:sp>
        <p:nvSpPr>
          <p:cNvPr id="3" name="Subtitle 2">
            <a:extLst>
              <a:ext uri="{FF2B5EF4-FFF2-40B4-BE49-F238E27FC236}">
                <a16:creationId xmlns:a16="http://schemas.microsoft.com/office/drawing/2014/main" id="{D95FEC0C-6952-5868-B06F-31D311BB1EB2}"/>
              </a:ext>
            </a:extLst>
          </p:cNvPr>
          <p:cNvSpPr>
            <a:spLocks noGrp="1"/>
          </p:cNvSpPr>
          <p:nvPr>
            <p:ph type="subTitle" idx="1"/>
          </p:nvPr>
        </p:nvSpPr>
        <p:spPr>
          <a:xfrm>
            <a:off x="1235637" y="3429000"/>
            <a:ext cx="8825658" cy="2487706"/>
          </a:xfrm>
        </p:spPr>
        <p:txBody>
          <a:bodyPr>
            <a:normAutofit lnSpcReduction="10000"/>
          </a:bodyPr>
          <a:lstStyle/>
          <a:p>
            <a:r>
              <a:rPr lang="en-US" dirty="0"/>
              <a:t>                                                                                        TEAM</a:t>
            </a:r>
          </a:p>
          <a:p>
            <a:r>
              <a:rPr lang="en-US" dirty="0"/>
              <a:t>                                                                               </a:t>
            </a:r>
            <a:r>
              <a:rPr lang="en-US" dirty="0" err="1"/>
              <a:t>cHEbROLU</a:t>
            </a:r>
            <a:r>
              <a:rPr lang="en-US" dirty="0"/>
              <a:t> RUKMINI</a:t>
            </a:r>
          </a:p>
          <a:p>
            <a:r>
              <a:rPr lang="en-US" dirty="0"/>
              <a:t>                                                                               Harish m s</a:t>
            </a:r>
          </a:p>
          <a:p>
            <a:r>
              <a:rPr lang="en-IN" dirty="0"/>
              <a:t>                                                                               </a:t>
            </a:r>
            <a:r>
              <a:rPr lang="en-IN" dirty="0" err="1"/>
              <a:t>Makam</a:t>
            </a:r>
            <a:r>
              <a:rPr lang="en-IN" dirty="0"/>
              <a:t> </a:t>
            </a:r>
            <a:r>
              <a:rPr lang="en-IN" dirty="0" err="1"/>
              <a:t>surya</a:t>
            </a:r>
            <a:r>
              <a:rPr lang="en-IN" dirty="0"/>
              <a:t> </a:t>
            </a:r>
            <a:r>
              <a:rPr lang="en-IN" dirty="0" err="1"/>
              <a:t>teja</a:t>
            </a:r>
            <a:endParaRPr lang="en-IN" dirty="0"/>
          </a:p>
          <a:p>
            <a:r>
              <a:rPr lang="en-IN" dirty="0"/>
              <a:t>                                                                               j </a:t>
            </a:r>
            <a:r>
              <a:rPr lang="en-IN" dirty="0" err="1"/>
              <a:t>navya</a:t>
            </a:r>
            <a:r>
              <a:rPr lang="en-IN" dirty="0"/>
              <a:t> Chandrika</a:t>
            </a:r>
          </a:p>
          <a:p>
            <a:r>
              <a:rPr lang="en-IN" dirty="0"/>
              <a:t>                                                                               sowmya </a:t>
            </a:r>
            <a:r>
              <a:rPr lang="en-IN" dirty="0" err="1"/>
              <a:t>palvai</a:t>
            </a:r>
            <a:endParaRPr lang="en-IN" dirty="0"/>
          </a:p>
        </p:txBody>
      </p:sp>
    </p:spTree>
    <p:extLst>
      <p:ext uri="{BB962C8B-B14F-4D97-AF65-F5344CB8AC3E}">
        <p14:creationId xmlns:p14="http://schemas.microsoft.com/office/powerpoint/2010/main" val="1564042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6EEE-3C13-E9A5-9F0B-80B3F4FFFFA5}"/>
              </a:ext>
            </a:extLst>
          </p:cNvPr>
          <p:cNvSpPr>
            <a:spLocks noGrp="1"/>
          </p:cNvSpPr>
          <p:nvPr>
            <p:ph type="title"/>
          </p:nvPr>
        </p:nvSpPr>
        <p:spPr>
          <a:xfrm>
            <a:off x="564777" y="266701"/>
            <a:ext cx="9037822" cy="685800"/>
          </a:xfrm>
        </p:spPr>
        <p:txBody>
          <a:bodyPr/>
          <a:lstStyle/>
          <a:p>
            <a:r>
              <a:rPr lang="en-IN" sz="3000" dirty="0"/>
              <a:t>Admin Can View All User Account Details</a:t>
            </a:r>
          </a:p>
        </p:txBody>
      </p:sp>
      <p:pic>
        <p:nvPicPr>
          <p:cNvPr id="5" name="Picture 4">
            <a:extLst>
              <a:ext uri="{FF2B5EF4-FFF2-40B4-BE49-F238E27FC236}">
                <a16:creationId xmlns:a16="http://schemas.microsoft.com/office/drawing/2014/main" id="{49E81280-44DA-E7C1-C0BD-53576A20C646}"/>
              </a:ext>
            </a:extLst>
          </p:cNvPr>
          <p:cNvPicPr>
            <a:picLocks noChangeAspect="1"/>
          </p:cNvPicPr>
          <p:nvPr/>
        </p:nvPicPr>
        <p:blipFill>
          <a:blip r:embed="rId2"/>
          <a:stretch>
            <a:fillRect/>
          </a:stretch>
        </p:blipFill>
        <p:spPr>
          <a:xfrm>
            <a:off x="1693334" y="952500"/>
            <a:ext cx="10498665" cy="5905499"/>
          </a:xfrm>
          <a:prstGeom prst="rect">
            <a:avLst/>
          </a:prstGeom>
        </p:spPr>
      </p:pic>
    </p:spTree>
    <p:extLst>
      <p:ext uri="{BB962C8B-B14F-4D97-AF65-F5344CB8AC3E}">
        <p14:creationId xmlns:p14="http://schemas.microsoft.com/office/powerpoint/2010/main" val="188964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E05E-6954-F578-0F27-7ADC578E7A22}"/>
              </a:ext>
            </a:extLst>
          </p:cNvPr>
          <p:cNvSpPr>
            <a:spLocks noGrp="1"/>
          </p:cNvSpPr>
          <p:nvPr>
            <p:ph type="title"/>
          </p:nvPr>
        </p:nvSpPr>
        <p:spPr/>
        <p:txBody>
          <a:bodyPr/>
          <a:lstStyle/>
          <a:p>
            <a:r>
              <a:rPr lang="en-IN" sz="2000" dirty="0"/>
              <a:t>CUSTOMER LOGIN PAGE</a:t>
            </a:r>
          </a:p>
        </p:txBody>
      </p:sp>
      <p:pic>
        <p:nvPicPr>
          <p:cNvPr id="9218" name="Picture 2">
            <a:extLst>
              <a:ext uri="{FF2B5EF4-FFF2-40B4-BE49-F238E27FC236}">
                <a16:creationId xmlns:a16="http://schemas.microsoft.com/office/drawing/2014/main" id="{AFDAB772-70D1-5312-5791-1DA1937B76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921" y="1335741"/>
            <a:ext cx="10669079" cy="55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6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32C5-BEFB-68AB-FB52-C8171D1B112C}"/>
              </a:ext>
            </a:extLst>
          </p:cNvPr>
          <p:cNvSpPr>
            <a:spLocks noGrp="1"/>
          </p:cNvSpPr>
          <p:nvPr>
            <p:ph type="title"/>
          </p:nvPr>
        </p:nvSpPr>
        <p:spPr/>
        <p:txBody>
          <a:bodyPr/>
          <a:lstStyle/>
          <a:p>
            <a:r>
              <a:rPr lang="en-IN" sz="2000" dirty="0"/>
              <a:t>WELCOME PAGE FOR CUSTOMERS</a:t>
            </a:r>
          </a:p>
        </p:txBody>
      </p:sp>
      <p:pic>
        <p:nvPicPr>
          <p:cNvPr id="11266" name="Picture 2">
            <a:extLst>
              <a:ext uri="{FF2B5EF4-FFF2-40B4-BE49-F238E27FC236}">
                <a16:creationId xmlns:a16="http://schemas.microsoft.com/office/drawing/2014/main" id="{0EB7CEFE-B0FD-4E77-1E30-2D4E0FA020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1167" y="1066800"/>
            <a:ext cx="1005083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19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B166-E324-1A12-5D35-041DFADC5AA4}"/>
              </a:ext>
            </a:extLst>
          </p:cNvPr>
          <p:cNvSpPr>
            <a:spLocks noGrp="1"/>
          </p:cNvSpPr>
          <p:nvPr>
            <p:ph type="title"/>
          </p:nvPr>
        </p:nvSpPr>
        <p:spPr/>
        <p:txBody>
          <a:bodyPr/>
          <a:lstStyle/>
          <a:p>
            <a:r>
              <a:rPr lang="en-US" sz="2000" dirty="0"/>
              <a:t>Now customer can deposit, withdraw or transfer money and can check balance</a:t>
            </a:r>
            <a:br>
              <a:rPr lang="en-IN" dirty="0"/>
            </a:br>
            <a:endParaRPr lang="en-IN" dirty="0"/>
          </a:p>
        </p:txBody>
      </p:sp>
      <p:pic>
        <p:nvPicPr>
          <p:cNvPr id="13314" name="Picture 2">
            <a:extLst>
              <a:ext uri="{FF2B5EF4-FFF2-40B4-BE49-F238E27FC236}">
                <a16:creationId xmlns:a16="http://schemas.microsoft.com/office/drawing/2014/main" id="{FBDF090A-99AE-F4B9-8A59-CDA06B8C28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0825" y="1344706"/>
            <a:ext cx="9861176" cy="551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95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68FA-0625-6345-BF6A-B26A10F36AB6}"/>
              </a:ext>
            </a:extLst>
          </p:cNvPr>
          <p:cNvSpPr>
            <a:spLocks noGrp="1"/>
          </p:cNvSpPr>
          <p:nvPr>
            <p:ph type="title"/>
          </p:nvPr>
        </p:nvSpPr>
        <p:spPr/>
        <p:txBody>
          <a:bodyPr/>
          <a:lstStyle/>
          <a:p>
            <a:r>
              <a:rPr lang="en-US" sz="2000" dirty="0"/>
              <a:t>3)TRANSACTION</a:t>
            </a:r>
            <a:br>
              <a:rPr lang="en-US" sz="2000" dirty="0"/>
            </a:br>
            <a:r>
              <a:rPr lang="en-US" sz="2000" dirty="0"/>
              <a:t>AFTER DEPOSITING</a:t>
            </a:r>
            <a:br>
              <a:rPr lang="en-IN" sz="1050" dirty="0"/>
            </a:br>
            <a:br>
              <a:rPr lang="en-IN" sz="1050" dirty="0"/>
            </a:br>
            <a:br>
              <a:rPr lang="en-IN" sz="1050" dirty="0"/>
            </a:br>
            <a:br>
              <a:rPr lang="en-IN" sz="1050" dirty="0"/>
            </a:br>
            <a:endParaRPr lang="en-IN" sz="2000" dirty="0"/>
          </a:p>
        </p:txBody>
      </p:sp>
      <p:pic>
        <p:nvPicPr>
          <p:cNvPr id="14338" name="Picture 2">
            <a:extLst>
              <a:ext uri="{FF2B5EF4-FFF2-40B4-BE49-F238E27FC236}">
                <a16:creationId xmlns:a16="http://schemas.microsoft.com/office/drawing/2014/main" id="{2087A435-5C60-B542-E624-39B87E5880B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4613" y="1290918"/>
            <a:ext cx="9807388" cy="556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46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A0F6-02BF-B4E9-5854-88BE8618BE4A}"/>
              </a:ext>
            </a:extLst>
          </p:cNvPr>
          <p:cNvSpPr>
            <a:spLocks noGrp="1"/>
          </p:cNvSpPr>
          <p:nvPr>
            <p:ph type="title"/>
          </p:nvPr>
        </p:nvSpPr>
        <p:spPr/>
        <p:txBody>
          <a:bodyPr/>
          <a:lstStyle/>
          <a:p>
            <a:r>
              <a:rPr lang="en-IN" sz="2000" dirty="0"/>
              <a:t>AFTER WITHDRAW</a:t>
            </a:r>
          </a:p>
        </p:txBody>
      </p:sp>
      <p:pic>
        <p:nvPicPr>
          <p:cNvPr id="15362" name="Picture 2">
            <a:extLst>
              <a:ext uri="{FF2B5EF4-FFF2-40B4-BE49-F238E27FC236}">
                <a16:creationId xmlns:a16="http://schemas.microsoft.com/office/drawing/2014/main" id="{F1092DF4-B37A-DDB3-58A6-926FB93A4C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08729" y="995083"/>
            <a:ext cx="9583271" cy="5862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97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F010-D4BD-6F70-6743-9E24F3631848}"/>
              </a:ext>
            </a:extLst>
          </p:cNvPr>
          <p:cNvSpPr>
            <a:spLocks noGrp="1"/>
          </p:cNvSpPr>
          <p:nvPr>
            <p:ph type="title"/>
          </p:nvPr>
        </p:nvSpPr>
        <p:spPr/>
        <p:txBody>
          <a:bodyPr/>
          <a:lstStyle/>
          <a:p>
            <a:r>
              <a:rPr lang="en-IN" sz="2000" dirty="0"/>
              <a:t>FUND TRANSFER</a:t>
            </a:r>
          </a:p>
        </p:txBody>
      </p:sp>
      <p:pic>
        <p:nvPicPr>
          <p:cNvPr id="16386" name="Picture 2">
            <a:extLst>
              <a:ext uri="{FF2B5EF4-FFF2-40B4-BE49-F238E27FC236}">
                <a16:creationId xmlns:a16="http://schemas.microsoft.com/office/drawing/2014/main" id="{2869A5C4-3D26-6395-A719-B1C86E71B1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1153" y="1183341"/>
            <a:ext cx="9690847" cy="5674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88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4BB1-49BB-FF12-1373-0724E8022B95}"/>
              </a:ext>
            </a:extLst>
          </p:cNvPr>
          <p:cNvSpPr>
            <a:spLocks noGrp="1"/>
          </p:cNvSpPr>
          <p:nvPr>
            <p:ph type="title"/>
          </p:nvPr>
        </p:nvSpPr>
        <p:spPr/>
        <p:txBody>
          <a:bodyPr/>
          <a:lstStyle/>
          <a:p>
            <a:r>
              <a:rPr lang="en-IN" sz="2000" dirty="0"/>
              <a:t>AFTER TRANSFERRING</a:t>
            </a:r>
          </a:p>
        </p:txBody>
      </p:sp>
      <p:pic>
        <p:nvPicPr>
          <p:cNvPr id="17410" name="Picture 2">
            <a:extLst>
              <a:ext uri="{FF2B5EF4-FFF2-40B4-BE49-F238E27FC236}">
                <a16:creationId xmlns:a16="http://schemas.microsoft.com/office/drawing/2014/main" id="{85CA2D31-E590-EB94-B6BF-C0F5A3DA77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7277" y="1272988"/>
            <a:ext cx="9404723" cy="5764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617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37A5-8795-9085-89E9-54451E1E3B17}"/>
              </a:ext>
            </a:extLst>
          </p:cNvPr>
          <p:cNvSpPr>
            <a:spLocks noGrp="1"/>
          </p:cNvSpPr>
          <p:nvPr>
            <p:ph type="title"/>
          </p:nvPr>
        </p:nvSpPr>
        <p:spPr/>
        <p:txBody>
          <a:bodyPr/>
          <a:lstStyle/>
          <a:p>
            <a:r>
              <a:rPr lang="en-IN" sz="3200" dirty="0"/>
              <a:t>CLASS DIAGRAM</a:t>
            </a:r>
            <a:endParaRPr lang="en-IN" sz="2000" dirty="0"/>
          </a:p>
        </p:txBody>
      </p:sp>
      <p:pic>
        <p:nvPicPr>
          <p:cNvPr id="18434" name="Picture 2">
            <a:extLst>
              <a:ext uri="{FF2B5EF4-FFF2-40B4-BE49-F238E27FC236}">
                <a16:creationId xmlns:a16="http://schemas.microsoft.com/office/drawing/2014/main" id="{850CE82E-7131-1A4A-29A5-17D979B74E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80966" y="701758"/>
            <a:ext cx="7219649" cy="598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5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8B81-D1C7-D40C-3660-CFDC37337619}"/>
              </a:ext>
            </a:extLst>
          </p:cNvPr>
          <p:cNvSpPr>
            <a:spLocks noGrp="1"/>
          </p:cNvSpPr>
          <p:nvPr>
            <p:ph type="title"/>
          </p:nvPr>
        </p:nvSpPr>
        <p:spPr/>
        <p:txBody>
          <a:bodyPr/>
          <a:lstStyle/>
          <a:p>
            <a:r>
              <a:rPr lang="en-US" sz="3200" dirty="0"/>
              <a:t>DFD FOR CREATING ACCOUNT</a:t>
            </a:r>
            <a:endParaRPr lang="en-IN" sz="3200" dirty="0"/>
          </a:p>
        </p:txBody>
      </p:sp>
      <p:pic>
        <p:nvPicPr>
          <p:cNvPr id="19458" name="Picture 2">
            <a:extLst>
              <a:ext uri="{FF2B5EF4-FFF2-40B4-BE49-F238E27FC236}">
                <a16:creationId xmlns:a16="http://schemas.microsoft.com/office/drawing/2014/main" id="{FA7FAE69-2EFF-06AA-480E-FA21A342B2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9447" y="1853248"/>
            <a:ext cx="6763021" cy="455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25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615F-3B3B-ED7B-3492-1BCDBAD845D3}"/>
              </a:ext>
            </a:extLst>
          </p:cNvPr>
          <p:cNvSpPr>
            <a:spLocks noGrp="1"/>
          </p:cNvSpPr>
          <p:nvPr>
            <p:ph type="title"/>
          </p:nvPr>
        </p:nvSpPr>
        <p:spPr>
          <a:xfrm>
            <a:off x="646111" y="452718"/>
            <a:ext cx="9404723" cy="739588"/>
          </a:xfrm>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EA444085-884F-61D2-DC0A-35DC446187F8}"/>
              </a:ext>
            </a:extLst>
          </p:cNvPr>
          <p:cNvSpPr>
            <a:spLocks noGrp="1"/>
          </p:cNvSpPr>
          <p:nvPr>
            <p:ph idx="1"/>
          </p:nvPr>
        </p:nvSpPr>
        <p:spPr>
          <a:xfrm>
            <a:off x="1104293" y="1479177"/>
            <a:ext cx="8946541" cy="4195481"/>
          </a:xfrm>
        </p:spPr>
        <p:txBody>
          <a:bodyPr>
            <a:normAutofit lnSpcReduction="10000"/>
          </a:bodyPr>
          <a:lstStyle/>
          <a:p>
            <a:pPr algn="just" rtl="0">
              <a:spcBef>
                <a:spcPts val="0"/>
              </a:spcBef>
              <a:spcAft>
                <a:spcPts val="0"/>
              </a:spcAft>
            </a:pPr>
            <a:r>
              <a:rPr lang="en-US" sz="1800" b="0" i="0" u="none" strike="noStrike" dirty="0">
                <a:effectLst/>
                <a:latin typeface="Times New Roman" panose="02020603050405020304" pitchFamily="18" charset="0"/>
              </a:rPr>
              <a:t>The Account Management System is an application for maintaining a person’s account in a bank. This application  shows the working of a banking account system and covers the basic functionality of an Account Management System. To develop a project for solving financial applications of a customer in a banking environment in order to nurture the needs of an end banking user by providing various ways to perform banking tasks. This project is developed using </a:t>
            </a:r>
            <a:r>
              <a:rPr lang="en-US" sz="1800" dirty="0">
                <a:latin typeface="Times New Roman" panose="02020603050405020304" pitchFamily="18" charset="0"/>
              </a:rPr>
              <a:t>Web servlets</a:t>
            </a:r>
            <a:r>
              <a:rPr lang="en-US" sz="1800" b="0" i="0" u="none" strike="noStrike" dirty="0">
                <a:effectLst/>
                <a:latin typeface="Times New Roman" panose="02020603050405020304" pitchFamily="18" charset="0"/>
              </a:rPr>
              <a:t>, JSP, Java, and MYSQL for storing databases and html, CSS, bootstrap for basic stylings and web design. The system is easy to use and interactive for customers. Thus, the features of this project will save transaction time and therefore increase the efficiency.</a:t>
            </a:r>
            <a:endParaRPr lang="en-US" b="0" dirty="0">
              <a:effectLst/>
            </a:endParaRPr>
          </a:p>
          <a:p>
            <a:pPr marL="0" indent="0">
              <a:buNone/>
            </a:pPr>
            <a:r>
              <a:rPr lang="en-IN" sz="2800" dirty="0"/>
              <a:t>TECHNOLOGIES USED</a:t>
            </a:r>
          </a:p>
          <a:p>
            <a:pPr marL="0" indent="0">
              <a:buNone/>
            </a:pPr>
            <a:r>
              <a:rPr lang="en-IN" sz="1400" dirty="0"/>
              <a:t>Html, CSS, Bootstrap – for UI</a:t>
            </a:r>
          </a:p>
          <a:p>
            <a:pPr marL="0" indent="0">
              <a:buNone/>
            </a:pPr>
            <a:r>
              <a:rPr lang="en-IN" sz="1400" dirty="0"/>
              <a:t>JSP – For Server Processing</a:t>
            </a:r>
          </a:p>
          <a:p>
            <a:pPr marL="0" indent="0">
              <a:buNone/>
            </a:pPr>
            <a:r>
              <a:rPr lang="en-IN" sz="1400" dirty="0"/>
              <a:t>Java and JDBC – For creating classes, methods and connecting the databases </a:t>
            </a:r>
          </a:p>
          <a:p>
            <a:pPr marL="0" indent="0">
              <a:buNone/>
            </a:pPr>
            <a:r>
              <a:rPr lang="en-IN" sz="1400" dirty="0"/>
              <a:t>MySQL -  For Creating tables and storing the records</a:t>
            </a:r>
          </a:p>
          <a:p>
            <a:pPr marL="0" indent="0">
              <a:buNone/>
            </a:pPr>
            <a:endParaRPr lang="en-IN" sz="1400" dirty="0"/>
          </a:p>
          <a:p>
            <a:pPr marL="0" indent="0">
              <a:buNone/>
            </a:pPr>
            <a:endParaRPr lang="en-IN" sz="1400" dirty="0"/>
          </a:p>
          <a:p>
            <a:pPr marL="0" indent="0">
              <a:buNone/>
            </a:pPr>
            <a:endParaRPr lang="en-IN" sz="1400" dirty="0"/>
          </a:p>
        </p:txBody>
      </p:sp>
    </p:spTree>
    <p:extLst>
      <p:ext uri="{BB962C8B-B14F-4D97-AF65-F5344CB8AC3E}">
        <p14:creationId xmlns:p14="http://schemas.microsoft.com/office/powerpoint/2010/main" val="1975814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C513-B7D4-A547-B46E-8036FD6CBD15}"/>
              </a:ext>
            </a:extLst>
          </p:cNvPr>
          <p:cNvSpPr>
            <a:spLocks noGrp="1"/>
          </p:cNvSpPr>
          <p:nvPr>
            <p:ph type="title"/>
          </p:nvPr>
        </p:nvSpPr>
        <p:spPr/>
        <p:txBody>
          <a:bodyPr/>
          <a:lstStyle/>
          <a:p>
            <a:r>
              <a:rPr lang="en-US" sz="3200" dirty="0"/>
              <a:t>DFD FOR WITHDRAW, DEPOSIT AND DELETING</a:t>
            </a:r>
            <a:endParaRPr lang="en-IN" sz="3200" dirty="0"/>
          </a:p>
        </p:txBody>
      </p:sp>
      <p:pic>
        <p:nvPicPr>
          <p:cNvPr id="20482" name="Picture 2">
            <a:extLst>
              <a:ext uri="{FF2B5EF4-FFF2-40B4-BE49-F238E27FC236}">
                <a16:creationId xmlns:a16="http://schemas.microsoft.com/office/drawing/2014/main" id="{B9DBB764-68D3-5934-D162-7ED30CC687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65942" y="1308846"/>
            <a:ext cx="7279947" cy="54415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5558B2B4-C2D8-6298-DF0F-1C3C726FE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820" y="1853248"/>
            <a:ext cx="1912692" cy="451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22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F3E8-4C27-DB5D-BE4B-09249DA1BB14}"/>
              </a:ext>
            </a:extLst>
          </p:cNvPr>
          <p:cNvSpPr>
            <a:spLocks noGrp="1"/>
          </p:cNvSpPr>
          <p:nvPr>
            <p:ph type="title"/>
          </p:nvPr>
        </p:nvSpPr>
        <p:spPr/>
        <p:txBody>
          <a:bodyPr/>
          <a:lstStyle/>
          <a:p>
            <a:br>
              <a:rPr lang="en-US" sz="3200" dirty="0"/>
            </a:br>
            <a:r>
              <a:rPr lang="en-US" sz="3200" dirty="0"/>
              <a:t>   CONCLUSION</a:t>
            </a:r>
            <a:endParaRPr lang="en-IN" sz="3200" dirty="0"/>
          </a:p>
        </p:txBody>
      </p:sp>
      <p:sp>
        <p:nvSpPr>
          <p:cNvPr id="3" name="Content Placeholder 2">
            <a:extLst>
              <a:ext uri="{FF2B5EF4-FFF2-40B4-BE49-F238E27FC236}">
                <a16:creationId xmlns:a16="http://schemas.microsoft.com/office/drawing/2014/main" id="{1DE4456D-F61A-56D9-7D8D-92B7837C0472}"/>
              </a:ext>
            </a:extLst>
          </p:cNvPr>
          <p:cNvSpPr>
            <a:spLocks noGrp="1"/>
          </p:cNvSpPr>
          <p:nvPr>
            <p:ph idx="1"/>
          </p:nvPr>
        </p:nvSpPr>
        <p:spPr/>
        <p:txBody>
          <a:bodyPr/>
          <a:lstStyle/>
          <a:p>
            <a:pPr algn="l"/>
            <a:endParaRPr lang="en-US" b="0" i="0" dirty="0">
              <a:effectLst/>
              <a:latin typeface="ff1"/>
            </a:endParaRPr>
          </a:p>
          <a:p>
            <a:pPr algn="l"/>
            <a:r>
              <a:rPr lang="en-US" b="0" i="0" dirty="0">
                <a:effectLst/>
                <a:latin typeface="ff1"/>
              </a:rPr>
              <a:t>This project is developed to facilitate the needs of a user in a banking sector by embedding all the tasks of transactions taking place in a bank. Future version of this project will still be much enhanced than the current version. Online banking is an innovative tool that is fast becoming a necessity. It is a successful strategic weapon for banks to remain profitable in a volatile and competitive marketplace of today.</a:t>
            </a:r>
          </a:p>
          <a:p>
            <a:pPr algn="l"/>
            <a:endParaRPr lang="en-US" b="0" i="0" dirty="0">
              <a:effectLst/>
              <a:latin typeface="ff1"/>
            </a:endParaRPr>
          </a:p>
          <a:p>
            <a:endParaRPr lang="en-IN" dirty="0"/>
          </a:p>
        </p:txBody>
      </p:sp>
    </p:spTree>
    <p:extLst>
      <p:ext uri="{BB962C8B-B14F-4D97-AF65-F5344CB8AC3E}">
        <p14:creationId xmlns:p14="http://schemas.microsoft.com/office/powerpoint/2010/main" val="294117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2093-0F50-6750-5A65-AD48369C7827}"/>
              </a:ext>
            </a:extLst>
          </p:cNvPr>
          <p:cNvSpPr>
            <a:spLocks noGrp="1"/>
          </p:cNvSpPr>
          <p:nvPr>
            <p:ph type="title"/>
          </p:nvPr>
        </p:nvSpPr>
        <p:spPr/>
        <p:txBody>
          <a:bodyPr/>
          <a:lstStyle/>
          <a:p>
            <a:r>
              <a:rPr lang="en-US" dirty="0"/>
              <a:t>MODULES</a:t>
            </a:r>
            <a:endParaRPr lang="en-IN" dirty="0"/>
          </a:p>
        </p:txBody>
      </p:sp>
      <p:sp>
        <p:nvSpPr>
          <p:cNvPr id="3" name="Content Placeholder 2">
            <a:extLst>
              <a:ext uri="{FF2B5EF4-FFF2-40B4-BE49-F238E27FC236}">
                <a16:creationId xmlns:a16="http://schemas.microsoft.com/office/drawing/2014/main" id="{93A5AADB-D014-78BB-C03D-D7A37333CA4E}"/>
              </a:ext>
            </a:extLst>
          </p:cNvPr>
          <p:cNvSpPr>
            <a:spLocks noGrp="1"/>
          </p:cNvSpPr>
          <p:nvPr>
            <p:ph idx="1"/>
          </p:nvPr>
        </p:nvSpPr>
        <p:spPr>
          <a:xfrm>
            <a:off x="1104293" y="2052918"/>
            <a:ext cx="9500954" cy="4195481"/>
          </a:xfrm>
        </p:spPr>
        <p:txBody>
          <a:bodyPr/>
          <a:lstStyle/>
          <a:p>
            <a:r>
              <a:rPr lang="en-US" dirty="0"/>
              <a:t>1)LOGIN Module</a:t>
            </a:r>
          </a:p>
          <a:p>
            <a:r>
              <a:rPr lang="en-US" dirty="0"/>
              <a:t>It includes login page for both customers and Admin</a:t>
            </a:r>
          </a:p>
          <a:p>
            <a:pPr>
              <a:buFont typeface="Arial" panose="020B0604020202020204" pitchFamily="34" charset="0"/>
              <a:buChar char="•"/>
            </a:pPr>
            <a:r>
              <a:rPr lang="en-IN" dirty="0"/>
              <a:t>ADMIN can manage and administer day to day functions of a bank.</a:t>
            </a:r>
          </a:p>
          <a:p>
            <a:pPr>
              <a:buFont typeface="Arial" panose="020B0604020202020204" pitchFamily="34" charset="0"/>
              <a:buChar char="•"/>
            </a:pPr>
            <a:r>
              <a:rPr lang="en-IN" dirty="0"/>
              <a:t> CUSTOMERS are bank depositors, who entrust their money, banking facilities, for storage and easy transferring from anywhere.</a:t>
            </a:r>
          </a:p>
          <a:p>
            <a:pPr>
              <a:buFont typeface="Arial" panose="020B0604020202020204" pitchFamily="34" charset="0"/>
              <a:buChar char="•"/>
            </a:pPr>
            <a:r>
              <a:rPr lang="en-IN" dirty="0"/>
              <a:t> Admin can</a:t>
            </a:r>
          </a:p>
          <a:p>
            <a:pPr marL="0" indent="0">
              <a:buNone/>
            </a:pPr>
            <a:r>
              <a:rPr lang="en-IN" dirty="0"/>
              <a:t>        a)create accounts for new customers .  </a:t>
            </a:r>
          </a:p>
          <a:p>
            <a:pPr marL="0" indent="0">
              <a:buNone/>
            </a:pPr>
            <a:r>
              <a:rPr lang="en-IN" dirty="0"/>
              <a:t>        b)check transaction details of particular customer by selecting name</a:t>
            </a:r>
          </a:p>
          <a:p>
            <a:pPr marL="0" indent="0">
              <a:buNone/>
            </a:pPr>
            <a:r>
              <a:rPr lang="en-IN" dirty="0"/>
              <a:t>        c) They can view all list of user account details   </a:t>
            </a:r>
          </a:p>
          <a:p>
            <a:pPr marL="0" indent="0">
              <a:buNone/>
            </a:pPr>
            <a:endParaRPr lang="en-IN" dirty="0"/>
          </a:p>
        </p:txBody>
      </p:sp>
    </p:spTree>
    <p:extLst>
      <p:ext uri="{BB962C8B-B14F-4D97-AF65-F5344CB8AC3E}">
        <p14:creationId xmlns:p14="http://schemas.microsoft.com/office/powerpoint/2010/main" val="561665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D8B7-8F53-1C9D-4CA1-0CD790108ADD}"/>
              </a:ext>
            </a:extLst>
          </p:cNvPr>
          <p:cNvSpPr>
            <a:spLocks noGrp="1"/>
          </p:cNvSpPr>
          <p:nvPr>
            <p:ph type="title"/>
          </p:nvPr>
        </p:nvSpPr>
        <p:spPr>
          <a:xfrm>
            <a:off x="556464" y="-434788"/>
            <a:ext cx="9404723" cy="1400530"/>
          </a:xfrm>
        </p:spPr>
        <p:txBody>
          <a:bodyPr/>
          <a:lstStyle/>
          <a:p>
            <a:br>
              <a:rPr lang="en-US" sz="2000" dirty="0"/>
            </a:br>
            <a:br>
              <a:rPr lang="en-US" sz="2000" dirty="0"/>
            </a:br>
            <a:br>
              <a:rPr lang="en-US" sz="2000" dirty="0"/>
            </a:br>
            <a:r>
              <a:rPr lang="en-US" sz="2000" dirty="0"/>
              <a:t>Main Page</a:t>
            </a:r>
            <a:endParaRPr lang="en-IN" sz="2000" dirty="0"/>
          </a:p>
        </p:txBody>
      </p:sp>
      <p:pic>
        <p:nvPicPr>
          <p:cNvPr id="2050" name="Picture 2">
            <a:extLst>
              <a:ext uri="{FF2B5EF4-FFF2-40B4-BE49-F238E27FC236}">
                <a16:creationId xmlns:a16="http://schemas.microsoft.com/office/drawing/2014/main" id="{EA3D8CD4-063B-64F0-AF83-E3AA41C5D0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9078" y="965742"/>
            <a:ext cx="9914639" cy="588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88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9D43E-F600-CEB3-232B-B687AA14132A}"/>
              </a:ext>
            </a:extLst>
          </p:cNvPr>
          <p:cNvSpPr>
            <a:spLocks noGrp="1"/>
          </p:cNvSpPr>
          <p:nvPr>
            <p:ph type="title"/>
          </p:nvPr>
        </p:nvSpPr>
        <p:spPr>
          <a:xfrm>
            <a:off x="591671" y="452718"/>
            <a:ext cx="9459163" cy="345141"/>
          </a:xfrm>
        </p:spPr>
        <p:txBody>
          <a:bodyPr/>
          <a:lstStyle/>
          <a:p>
            <a:r>
              <a:rPr lang="en-IN" sz="2000" dirty="0"/>
              <a:t>ADMIN LOGIN PAGE</a:t>
            </a:r>
            <a:br>
              <a:rPr lang="en-US" sz="2000" dirty="0"/>
            </a:br>
            <a:br>
              <a:rPr lang="en-IN" sz="2000" dirty="0"/>
            </a:br>
            <a:br>
              <a:rPr lang="en-IN" sz="2000" dirty="0"/>
            </a:br>
            <a:endParaRPr lang="en-IN" sz="2000" dirty="0"/>
          </a:p>
        </p:txBody>
      </p:sp>
      <p:pic>
        <p:nvPicPr>
          <p:cNvPr id="3074" name="Picture 2">
            <a:extLst>
              <a:ext uri="{FF2B5EF4-FFF2-40B4-BE49-F238E27FC236}">
                <a16:creationId xmlns:a16="http://schemas.microsoft.com/office/drawing/2014/main" id="{BDB67683-2749-456A-0705-52D3BA95F1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0861" y="1051783"/>
            <a:ext cx="10481139" cy="580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4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C1E5-E93E-4410-9061-55775AB64C7D}"/>
              </a:ext>
            </a:extLst>
          </p:cNvPr>
          <p:cNvSpPr>
            <a:spLocks noGrp="1"/>
          </p:cNvSpPr>
          <p:nvPr>
            <p:ph type="title"/>
          </p:nvPr>
        </p:nvSpPr>
        <p:spPr>
          <a:xfrm>
            <a:off x="646111" y="452718"/>
            <a:ext cx="9404723" cy="381000"/>
          </a:xfrm>
        </p:spPr>
        <p:txBody>
          <a:bodyPr/>
          <a:lstStyle/>
          <a:p>
            <a:r>
              <a:rPr lang="en-IN" sz="2000" dirty="0"/>
              <a:t>Welcome Page For Admin</a:t>
            </a:r>
          </a:p>
        </p:txBody>
      </p:sp>
      <p:pic>
        <p:nvPicPr>
          <p:cNvPr id="4" name="Picture 3">
            <a:extLst>
              <a:ext uri="{FF2B5EF4-FFF2-40B4-BE49-F238E27FC236}">
                <a16:creationId xmlns:a16="http://schemas.microsoft.com/office/drawing/2014/main" id="{033ACC5E-F705-4B61-095D-E66E87539A95}"/>
              </a:ext>
            </a:extLst>
          </p:cNvPr>
          <p:cNvPicPr>
            <a:picLocks noChangeAspect="1"/>
          </p:cNvPicPr>
          <p:nvPr/>
        </p:nvPicPr>
        <p:blipFill>
          <a:blip r:embed="rId2"/>
          <a:stretch>
            <a:fillRect/>
          </a:stretch>
        </p:blipFill>
        <p:spPr>
          <a:xfrm>
            <a:off x="1631577" y="998444"/>
            <a:ext cx="10416988" cy="5859556"/>
          </a:xfrm>
          <a:prstGeom prst="rect">
            <a:avLst/>
          </a:prstGeom>
        </p:spPr>
      </p:pic>
    </p:spTree>
    <p:extLst>
      <p:ext uri="{BB962C8B-B14F-4D97-AF65-F5344CB8AC3E}">
        <p14:creationId xmlns:p14="http://schemas.microsoft.com/office/powerpoint/2010/main" val="67538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5B6D9-1588-6F51-6D8E-3B09255CC2A6}"/>
              </a:ext>
            </a:extLst>
          </p:cNvPr>
          <p:cNvSpPr>
            <a:spLocks noGrp="1"/>
          </p:cNvSpPr>
          <p:nvPr>
            <p:ph type="title"/>
          </p:nvPr>
        </p:nvSpPr>
        <p:spPr>
          <a:xfrm>
            <a:off x="251664" y="-470647"/>
            <a:ext cx="9404723" cy="1400530"/>
          </a:xfrm>
        </p:spPr>
        <p:txBody>
          <a:bodyPr/>
          <a:lstStyle/>
          <a:p>
            <a:br>
              <a:rPr lang="en-US" sz="2000" dirty="0"/>
            </a:br>
            <a:br>
              <a:rPr lang="en-IN" sz="2000" dirty="0"/>
            </a:br>
            <a:br>
              <a:rPr lang="en-IN" sz="2000" dirty="0"/>
            </a:br>
            <a:r>
              <a:rPr lang="en-IN" sz="2000" dirty="0"/>
              <a:t>A)ADMIN CREATING NEW CUSTOMERS ACCOUNT</a:t>
            </a:r>
          </a:p>
        </p:txBody>
      </p:sp>
      <p:pic>
        <p:nvPicPr>
          <p:cNvPr id="6146" name="Picture 2">
            <a:extLst>
              <a:ext uri="{FF2B5EF4-FFF2-40B4-BE49-F238E27FC236}">
                <a16:creationId xmlns:a16="http://schemas.microsoft.com/office/drawing/2014/main" id="{9928B755-8020-E3C5-6DA0-7E84911E5F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9527" y="1317813"/>
            <a:ext cx="10582473" cy="554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20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4640-786B-5921-9DA0-796D42D2C042}"/>
              </a:ext>
            </a:extLst>
          </p:cNvPr>
          <p:cNvSpPr>
            <a:spLocks noGrp="1"/>
          </p:cNvSpPr>
          <p:nvPr>
            <p:ph type="title"/>
          </p:nvPr>
        </p:nvSpPr>
        <p:spPr>
          <a:xfrm>
            <a:off x="188911" y="116542"/>
            <a:ext cx="9404723" cy="1046424"/>
          </a:xfrm>
        </p:spPr>
        <p:txBody>
          <a:bodyPr/>
          <a:lstStyle/>
          <a:p>
            <a:r>
              <a:rPr lang="en-IN" sz="2000" dirty="0"/>
              <a:t>B)ADMIN CAN CHECK TRANSACTION DETAILS OF PARTICULAR CUSTOMER BY SELECTING NAME</a:t>
            </a:r>
          </a:p>
        </p:txBody>
      </p:sp>
      <p:pic>
        <p:nvPicPr>
          <p:cNvPr id="7170" name="Picture 2">
            <a:extLst>
              <a:ext uri="{FF2B5EF4-FFF2-40B4-BE49-F238E27FC236}">
                <a16:creationId xmlns:a16="http://schemas.microsoft.com/office/drawing/2014/main" id="{7C3236FB-F639-4648-867D-BCF934E3FE5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399" y="1290919"/>
            <a:ext cx="10515601" cy="5567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52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53010-40B7-58CF-1457-D43A82B4A1BD}"/>
              </a:ext>
            </a:extLst>
          </p:cNvPr>
          <p:cNvSpPr>
            <a:spLocks noGrp="1"/>
          </p:cNvSpPr>
          <p:nvPr>
            <p:ph type="title"/>
          </p:nvPr>
        </p:nvSpPr>
        <p:spPr>
          <a:xfrm>
            <a:off x="646111" y="367554"/>
            <a:ext cx="9116454" cy="914400"/>
          </a:xfrm>
        </p:spPr>
        <p:txBody>
          <a:bodyPr/>
          <a:lstStyle/>
          <a:p>
            <a:br>
              <a:rPr lang="en-IN" sz="2000" dirty="0"/>
            </a:br>
            <a:r>
              <a:rPr lang="en-IN" sz="2000" dirty="0"/>
              <a:t>AFTER SEARCHING ADMIN CAN VIEW PARTICULAR TRANSACTION OF USER</a:t>
            </a:r>
          </a:p>
        </p:txBody>
      </p:sp>
      <p:pic>
        <p:nvPicPr>
          <p:cNvPr id="5" name="Content Placeholder 4">
            <a:extLst>
              <a:ext uri="{FF2B5EF4-FFF2-40B4-BE49-F238E27FC236}">
                <a16:creationId xmlns:a16="http://schemas.microsoft.com/office/drawing/2014/main" id="{3D39F262-46DF-F2BD-EC36-37D7C7B95D20}"/>
              </a:ext>
            </a:extLst>
          </p:cNvPr>
          <p:cNvPicPr>
            <a:picLocks noGrp="1" noChangeAspect="1"/>
          </p:cNvPicPr>
          <p:nvPr>
            <p:ph idx="1"/>
          </p:nvPr>
        </p:nvPicPr>
        <p:blipFill>
          <a:blip r:embed="rId2"/>
          <a:stretch>
            <a:fillRect/>
          </a:stretch>
        </p:blipFill>
        <p:spPr>
          <a:xfrm>
            <a:off x="2241769" y="1271080"/>
            <a:ext cx="9932302" cy="5586920"/>
          </a:xfrm>
        </p:spPr>
      </p:pic>
    </p:spTree>
    <p:extLst>
      <p:ext uri="{BB962C8B-B14F-4D97-AF65-F5344CB8AC3E}">
        <p14:creationId xmlns:p14="http://schemas.microsoft.com/office/powerpoint/2010/main" val="3016481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146</TotalTime>
  <Words>460</Words>
  <Application>Microsoft Office PowerPoint</Application>
  <PresentationFormat>Widescreen</PresentationFormat>
  <Paragraphs>44</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Century Gothic</vt:lpstr>
      <vt:lpstr>ff1</vt:lpstr>
      <vt:lpstr>Times New Roman</vt:lpstr>
      <vt:lpstr>Wingdings 3</vt:lpstr>
      <vt:lpstr>Ion</vt:lpstr>
      <vt:lpstr>ACCOUNT MANAGEMENT SYSTEM</vt:lpstr>
      <vt:lpstr>INTRODUCTION</vt:lpstr>
      <vt:lpstr>MODULES</vt:lpstr>
      <vt:lpstr>   Main Page</vt:lpstr>
      <vt:lpstr>ADMIN LOGIN PAGE   </vt:lpstr>
      <vt:lpstr>Welcome Page For Admin</vt:lpstr>
      <vt:lpstr>   A)ADMIN CREATING NEW CUSTOMERS ACCOUNT</vt:lpstr>
      <vt:lpstr>B)ADMIN CAN CHECK TRANSACTION DETAILS OF PARTICULAR CUSTOMER BY SELECTING NAME</vt:lpstr>
      <vt:lpstr> AFTER SEARCHING ADMIN CAN VIEW PARTICULAR TRANSACTION OF USER</vt:lpstr>
      <vt:lpstr>Admin Can View All User Account Details</vt:lpstr>
      <vt:lpstr>CUSTOMER LOGIN PAGE</vt:lpstr>
      <vt:lpstr>WELCOME PAGE FOR CUSTOMERS</vt:lpstr>
      <vt:lpstr>Now customer can deposit, withdraw or transfer money and can check balance </vt:lpstr>
      <vt:lpstr>3)TRANSACTION AFTER DEPOSITING    </vt:lpstr>
      <vt:lpstr>AFTER WITHDRAW</vt:lpstr>
      <vt:lpstr>FUND TRANSFER</vt:lpstr>
      <vt:lpstr>AFTER TRANSFERRING</vt:lpstr>
      <vt:lpstr>CLASS DIAGRAM</vt:lpstr>
      <vt:lpstr>DFD FOR CREATING ACCOUNT</vt:lpstr>
      <vt:lpstr>DFD FOR WITHDRAW, DEPOSIT AND DELETING</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ACCOUNT MANAGEMENT SYSTEM</dc:title>
  <dc:creator>sowmya reddy</dc:creator>
  <cp:lastModifiedBy>Rukmini Chebrolu</cp:lastModifiedBy>
  <cp:revision>3</cp:revision>
  <dcterms:created xsi:type="dcterms:W3CDTF">2022-05-09T16:26:54Z</dcterms:created>
  <dcterms:modified xsi:type="dcterms:W3CDTF">2022-05-10T03:30:50Z</dcterms:modified>
</cp:coreProperties>
</file>